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0275213" cy="21388388"/>
  <p:notesSz cx="7315200" cy="96012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1pPr>
    <a:lvl2pPr marL="307513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2pPr>
    <a:lvl3pPr marL="615025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3pPr>
    <a:lvl4pPr marL="922538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4pPr>
    <a:lvl5pPr marL="1230051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5pPr>
    <a:lvl6pPr marL="1537564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6pPr>
    <a:lvl7pPr marL="1845076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7pPr>
    <a:lvl8pPr marL="2152589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8pPr>
    <a:lvl9pPr marL="2460102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37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8BD22B"/>
    <a:srgbClr val="A9FF35"/>
    <a:srgbClr val="869ED5"/>
    <a:srgbClr val="06BF8C"/>
    <a:srgbClr val="06906A"/>
    <a:srgbClr val="0CFFBC"/>
    <a:srgbClr val="866904"/>
    <a:srgbClr val="9E7B06"/>
    <a:srgbClr val="0BEEA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9585" autoAdjust="0"/>
    <p:restoredTop sz="93421" autoAdjust="0"/>
  </p:normalViewPr>
  <p:slideViewPr>
    <p:cSldViewPr>
      <p:cViewPr>
        <p:scale>
          <a:sx n="45" d="100"/>
          <a:sy n="45" d="100"/>
        </p:scale>
        <p:origin x="1496" y="-624"/>
      </p:cViewPr>
      <p:guideLst>
        <p:guide orient="horz" pos="6737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9663" y="720725"/>
            <a:ext cx="5095875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fld id="{A7C16142-1807-4514-9581-90A6D31CABA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660120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307513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615025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922538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230051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1537564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45076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52589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460102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1079" y="6644676"/>
            <a:ext cx="25733055" cy="45838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064" y="12119674"/>
            <a:ext cx="21193087" cy="5466747"/>
          </a:xfrm>
        </p:spPr>
        <p:txBody>
          <a:bodyPr/>
          <a:lstStyle>
            <a:lvl1pPr marL="0" indent="0" algn="ctr">
              <a:buNone/>
              <a:defRPr/>
            </a:lvl1pPr>
            <a:lvl2pPr marL="307513" indent="0" algn="ctr">
              <a:buNone/>
              <a:defRPr/>
            </a:lvl2pPr>
            <a:lvl3pPr marL="615025" indent="0" algn="ctr">
              <a:buNone/>
              <a:defRPr/>
            </a:lvl3pPr>
            <a:lvl4pPr marL="922538" indent="0" algn="ctr">
              <a:buNone/>
              <a:defRPr/>
            </a:lvl4pPr>
            <a:lvl5pPr marL="1230051" indent="0" algn="ctr">
              <a:buNone/>
              <a:defRPr/>
            </a:lvl5pPr>
            <a:lvl6pPr marL="1537564" indent="0" algn="ctr">
              <a:buNone/>
              <a:defRPr/>
            </a:lvl6pPr>
            <a:lvl7pPr marL="1845076" indent="0" algn="ctr">
              <a:buNone/>
              <a:defRPr/>
            </a:lvl7pPr>
            <a:lvl8pPr marL="2152589" indent="0" algn="ctr">
              <a:buNone/>
              <a:defRPr/>
            </a:lvl8pPr>
            <a:lvl9pPr marL="2460102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2FEEBC-03A8-43C5-A5EF-674A6A25FFC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80DC54-B002-4515-8731-5470DBE10DC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0871" y="1900985"/>
            <a:ext cx="6433263" cy="171109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1079" y="1900985"/>
            <a:ext cx="19194669" cy="171109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8B843B-14AD-493A-9675-83D070CC50B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1BF56C-EB2F-47E4-93CF-C7AD209454B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532" y="13744227"/>
            <a:ext cx="25734150" cy="4247559"/>
          </a:xfrm>
        </p:spPr>
        <p:txBody>
          <a:bodyPr anchor="t"/>
          <a:lstStyle>
            <a:lvl1pPr algn="l">
              <a:defRPr sz="2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532" y="9065516"/>
            <a:ext cx="25734150" cy="4678710"/>
          </a:xfrm>
        </p:spPr>
        <p:txBody>
          <a:bodyPr anchor="b"/>
          <a:lstStyle>
            <a:lvl1pPr marL="0" indent="0">
              <a:buNone/>
              <a:defRPr sz="1300"/>
            </a:lvl1pPr>
            <a:lvl2pPr marL="307513" indent="0">
              <a:buNone/>
              <a:defRPr sz="1200"/>
            </a:lvl2pPr>
            <a:lvl3pPr marL="615025" indent="0">
              <a:buNone/>
              <a:defRPr sz="1100"/>
            </a:lvl3pPr>
            <a:lvl4pPr marL="922538" indent="0">
              <a:buNone/>
              <a:defRPr sz="900"/>
            </a:lvl4pPr>
            <a:lvl5pPr marL="1230051" indent="0">
              <a:buNone/>
              <a:defRPr sz="900"/>
            </a:lvl5pPr>
            <a:lvl6pPr marL="1537564" indent="0">
              <a:buNone/>
              <a:defRPr sz="900"/>
            </a:lvl6pPr>
            <a:lvl7pPr marL="1845076" indent="0">
              <a:buNone/>
              <a:defRPr sz="900"/>
            </a:lvl7pPr>
            <a:lvl8pPr marL="2152589" indent="0">
              <a:buNone/>
              <a:defRPr sz="900"/>
            </a:lvl8pPr>
            <a:lvl9pPr marL="246010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F46228-08DB-430B-B910-4A7EB15AB5F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1080" y="6178456"/>
            <a:ext cx="12813966" cy="12833445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90168" y="6178456"/>
            <a:ext cx="12813966" cy="12833445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3674FD-80A5-417E-8D63-F0609541304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23" y="856113"/>
            <a:ext cx="27248568" cy="35647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22" y="4788045"/>
            <a:ext cx="13376809" cy="1994847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7513" indent="0">
              <a:buNone/>
              <a:defRPr sz="1300" b="1"/>
            </a:lvl2pPr>
            <a:lvl3pPr marL="615025" indent="0">
              <a:buNone/>
              <a:defRPr sz="1200" b="1"/>
            </a:lvl3pPr>
            <a:lvl4pPr marL="922538" indent="0">
              <a:buNone/>
              <a:defRPr sz="1100" b="1"/>
            </a:lvl4pPr>
            <a:lvl5pPr marL="1230051" indent="0">
              <a:buNone/>
              <a:defRPr sz="1100" b="1"/>
            </a:lvl5pPr>
            <a:lvl6pPr marL="1537564" indent="0">
              <a:buNone/>
              <a:defRPr sz="1100" b="1"/>
            </a:lvl6pPr>
            <a:lvl7pPr marL="1845076" indent="0">
              <a:buNone/>
              <a:defRPr sz="1100" b="1"/>
            </a:lvl7pPr>
            <a:lvl8pPr marL="2152589" indent="0">
              <a:buNone/>
              <a:defRPr sz="1100" b="1"/>
            </a:lvl8pPr>
            <a:lvl9pPr marL="2460102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322" y="6782892"/>
            <a:ext cx="13376809" cy="12322872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608" y="4788045"/>
            <a:ext cx="13382283" cy="1994847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7513" indent="0">
              <a:buNone/>
              <a:defRPr sz="1300" b="1"/>
            </a:lvl2pPr>
            <a:lvl3pPr marL="615025" indent="0">
              <a:buNone/>
              <a:defRPr sz="1200" b="1"/>
            </a:lvl3pPr>
            <a:lvl4pPr marL="922538" indent="0">
              <a:buNone/>
              <a:defRPr sz="1100" b="1"/>
            </a:lvl4pPr>
            <a:lvl5pPr marL="1230051" indent="0">
              <a:buNone/>
              <a:defRPr sz="1100" b="1"/>
            </a:lvl5pPr>
            <a:lvl6pPr marL="1537564" indent="0">
              <a:buNone/>
              <a:defRPr sz="1100" b="1"/>
            </a:lvl6pPr>
            <a:lvl7pPr marL="1845076" indent="0">
              <a:buNone/>
              <a:defRPr sz="1100" b="1"/>
            </a:lvl7pPr>
            <a:lvl8pPr marL="2152589" indent="0">
              <a:buNone/>
              <a:defRPr sz="1100" b="1"/>
            </a:lvl8pPr>
            <a:lvl9pPr marL="2460102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608" y="6782892"/>
            <a:ext cx="13382283" cy="12322872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370748-BCF8-4AF5-8D0E-2EBD7D4B687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6830EE-D442-44A8-B087-F4F097515CD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94506A-F34B-45BE-9FFA-3B0C58E75F6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23" y="851987"/>
            <a:ext cx="9960335" cy="3623525"/>
          </a:xfrm>
        </p:spPr>
        <p:txBody>
          <a:bodyPr anchor="b"/>
          <a:lstStyle>
            <a:lvl1pPr algn="l">
              <a:defRPr sz="1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7205" y="851988"/>
            <a:ext cx="16924685" cy="18253776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323" y="4475512"/>
            <a:ext cx="9960335" cy="14630252"/>
          </a:xfrm>
        </p:spPr>
        <p:txBody>
          <a:bodyPr/>
          <a:lstStyle>
            <a:lvl1pPr marL="0" indent="0">
              <a:buNone/>
              <a:defRPr sz="900"/>
            </a:lvl1pPr>
            <a:lvl2pPr marL="307513" indent="0">
              <a:buNone/>
              <a:defRPr sz="800"/>
            </a:lvl2pPr>
            <a:lvl3pPr marL="615025" indent="0">
              <a:buNone/>
              <a:defRPr sz="700"/>
            </a:lvl3pPr>
            <a:lvl4pPr marL="922538" indent="0">
              <a:buNone/>
              <a:defRPr sz="600"/>
            </a:lvl4pPr>
            <a:lvl5pPr marL="1230051" indent="0">
              <a:buNone/>
              <a:defRPr sz="600"/>
            </a:lvl5pPr>
            <a:lvl6pPr marL="1537564" indent="0">
              <a:buNone/>
              <a:defRPr sz="600"/>
            </a:lvl6pPr>
            <a:lvl7pPr marL="1845076" indent="0">
              <a:buNone/>
              <a:defRPr sz="600"/>
            </a:lvl7pPr>
            <a:lvl8pPr marL="2152589" indent="0">
              <a:buNone/>
              <a:defRPr sz="600"/>
            </a:lvl8pPr>
            <a:lvl9pPr marL="246010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CC007D-75C5-4718-863D-C530F41D7CE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3934" y="14971666"/>
            <a:ext cx="18165346" cy="1767925"/>
          </a:xfrm>
        </p:spPr>
        <p:txBody>
          <a:bodyPr anchor="b"/>
          <a:lstStyle>
            <a:lvl1pPr algn="l">
              <a:defRPr sz="1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3934" y="1911299"/>
            <a:ext cx="18165346" cy="12832414"/>
          </a:xfrm>
        </p:spPr>
        <p:txBody>
          <a:bodyPr/>
          <a:lstStyle>
            <a:lvl1pPr marL="0" indent="0">
              <a:buNone/>
              <a:defRPr sz="2200"/>
            </a:lvl1pPr>
            <a:lvl2pPr marL="307513" indent="0">
              <a:buNone/>
              <a:defRPr sz="1900"/>
            </a:lvl2pPr>
            <a:lvl3pPr marL="615025" indent="0">
              <a:buNone/>
              <a:defRPr sz="1600"/>
            </a:lvl3pPr>
            <a:lvl4pPr marL="922538" indent="0">
              <a:buNone/>
              <a:defRPr sz="1300"/>
            </a:lvl4pPr>
            <a:lvl5pPr marL="1230051" indent="0">
              <a:buNone/>
              <a:defRPr sz="1300"/>
            </a:lvl5pPr>
            <a:lvl6pPr marL="1537564" indent="0">
              <a:buNone/>
              <a:defRPr sz="1300"/>
            </a:lvl6pPr>
            <a:lvl7pPr marL="1845076" indent="0">
              <a:buNone/>
              <a:defRPr sz="1300"/>
            </a:lvl7pPr>
            <a:lvl8pPr marL="2152589" indent="0">
              <a:buNone/>
              <a:defRPr sz="1300"/>
            </a:lvl8pPr>
            <a:lvl9pPr marL="2460102" indent="0">
              <a:buNone/>
              <a:defRPr sz="1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3934" y="16739591"/>
            <a:ext cx="18165346" cy="2509546"/>
          </a:xfrm>
        </p:spPr>
        <p:txBody>
          <a:bodyPr/>
          <a:lstStyle>
            <a:lvl1pPr marL="0" indent="0">
              <a:buNone/>
              <a:defRPr sz="900"/>
            </a:lvl1pPr>
            <a:lvl2pPr marL="307513" indent="0">
              <a:buNone/>
              <a:defRPr sz="800"/>
            </a:lvl2pPr>
            <a:lvl3pPr marL="615025" indent="0">
              <a:buNone/>
              <a:defRPr sz="700"/>
            </a:lvl3pPr>
            <a:lvl4pPr marL="922538" indent="0">
              <a:buNone/>
              <a:defRPr sz="600"/>
            </a:lvl4pPr>
            <a:lvl5pPr marL="1230051" indent="0">
              <a:buNone/>
              <a:defRPr sz="600"/>
            </a:lvl5pPr>
            <a:lvl6pPr marL="1537564" indent="0">
              <a:buNone/>
              <a:defRPr sz="600"/>
            </a:lvl6pPr>
            <a:lvl7pPr marL="1845076" indent="0">
              <a:buNone/>
              <a:defRPr sz="600"/>
            </a:lvl7pPr>
            <a:lvl8pPr marL="2152589" indent="0">
              <a:buNone/>
              <a:defRPr sz="600"/>
            </a:lvl8pPr>
            <a:lvl9pPr marL="246010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0A502B-98AE-4DCE-BC3C-71B7B497D98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1079" y="1900984"/>
            <a:ext cx="25733055" cy="3564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1079" y="6178456"/>
            <a:ext cx="25733055" cy="128334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1079" y="19487405"/>
            <a:ext cx="6307336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algn="l" defTabSz="2952336">
              <a:defRPr sz="4500" baseline="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3593" y="19487405"/>
            <a:ext cx="9588027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defTabSz="2952336">
              <a:defRPr sz="4500" baseline="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6798" y="19487405"/>
            <a:ext cx="6307336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algn="r" defTabSz="2952336">
              <a:defRPr sz="4500" baseline="0">
                <a:ea typeface="宋体" pitchFamily="2" charset="-122"/>
              </a:defRPr>
            </a:lvl1pPr>
          </a:lstStyle>
          <a:p>
            <a:fld id="{75B0215D-1EC8-465D-8E4A-DA4A8F0FC7EF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2pPr>
      <a:lvl3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3pPr>
      <a:lvl4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4pPr>
      <a:lvl5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5pPr>
      <a:lvl6pPr marL="307513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6pPr>
      <a:lvl7pPr marL="615025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7pPr>
      <a:lvl8pPr marL="922538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8pPr>
      <a:lvl9pPr marL="1230051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9pPr>
    </p:titleStyle>
    <p:bodyStyle>
      <a:lvl1pPr marL="1107260" indent="-1107260" algn="l" defTabSz="2952336" rtl="0" fontAlgn="base">
        <a:spcBef>
          <a:spcPct val="20000"/>
        </a:spcBef>
        <a:spcAft>
          <a:spcPct val="0"/>
        </a:spcAft>
        <a:buChar char="•"/>
        <a:defRPr sz="10400">
          <a:solidFill>
            <a:schemeClr val="tx1"/>
          </a:solidFill>
          <a:latin typeface="+mn-lt"/>
          <a:ea typeface="+mn-ea"/>
          <a:cs typeface="+mn-cs"/>
        </a:defRPr>
      </a:lvl1pPr>
      <a:lvl2pPr marL="2398172" indent="-922538" algn="l" defTabSz="2952336" rtl="0" fontAlgn="base">
        <a:spcBef>
          <a:spcPct val="20000"/>
        </a:spcBef>
        <a:spcAft>
          <a:spcPct val="0"/>
        </a:spcAft>
        <a:buChar char="–"/>
        <a:defRPr sz="9000">
          <a:solidFill>
            <a:schemeClr val="tx1"/>
          </a:solidFill>
          <a:latin typeface="+mn-lt"/>
        </a:defRPr>
      </a:lvl2pPr>
      <a:lvl3pPr marL="3690153" indent="-737817" algn="l" defTabSz="2952336" rtl="0" fontAlgn="base">
        <a:spcBef>
          <a:spcPct val="20000"/>
        </a:spcBef>
        <a:spcAft>
          <a:spcPct val="0"/>
        </a:spcAft>
        <a:buChar char="•"/>
        <a:defRPr sz="7700">
          <a:solidFill>
            <a:schemeClr val="tx1"/>
          </a:solidFill>
          <a:latin typeface="+mn-lt"/>
        </a:defRPr>
      </a:lvl3pPr>
      <a:lvl4pPr marL="5165787" indent="-737817" algn="l" defTabSz="2952336" rtl="0" fontAlgn="base">
        <a:spcBef>
          <a:spcPct val="20000"/>
        </a:spcBef>
        <a:spcAft>
          <a:spcPct val="0"/>
        </a:spcAft>
        <a:buChar char="–"/>
        <a:defRPr sz="6500">
          <a:solidFill>
            <a:schemeClr val="tx1"/>
          </a:solidFill>
          <a:latin typeface="+mn-lt"/>
        </a:defRPr>
      </a:lvl4pPr>
      <a:lvl5pPr marL="6641421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5pPr>
      <a:lvl6pPr marL="6948933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6pPr>
      <a:lvl7pPr marL="7256446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7pPr>
      <a:lvl8pPr marL="7563959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8pPr>
      <a:lvl9pPr marL="7871471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7513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15025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22538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30051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37564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45076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52589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60102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52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titled-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006"/>
            <a:ext cx="30275213" cy="3200400"/>
          </a:xfrm>
          <a:prstGeom prst="rect">
            <a:avLst/>
          </a:prstGeom>
        </p:spPr>
      </p:pic>
      <p:sp>
        <p:nvSpPr>
          <p:cNvPr id="2338" name="AutoShape 290"/>
          <p:cNvSpPr>
            <a:spLocks noChangeArrowheads="1"/>
          </p:cNvSpPr>
          <p:nvPr/>
        </p:nvSpPr>
        <p:spPr bwMode="auto">
          <a:xfrm>
            <a:off x="10166846" y="3226594"/>
            <a:ext cx="19829760" cy="7921625"/>
          </a:xfrm>
          <a:prstGeom prst="roundRect">
            <a:avLst>
              <a:gd name="adj" fmla="val 4743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44811" tIns="22404" rIns="44811" bIns="22404" anchor="ctr"/>
          <a:lstStyle/>
          <a:p>
            <a:pPr defTabSz="538147"/>
            <a:endParaRPr lang="en-US" dirty="0"/>
          </a:p>
        </p:txBody>
      </p:sp>
      <p:sp>
        <p:nvSpPr>
          <p:cNvPr id="2072" name="Text Box 24"/>
          <p:cNvSpPr txBox="1">
            <a:spLocks noChangeArrowheads="1"/>
          </p:cNvSpPr>
          <p:nvPr/>
        </p:nvSpPr>
        <p:spPr bwMode="auto">
          <a:xfrm>
            <a:off x="5971732" y="247551"/>
            <a:ext cx="23110474" cy="731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53807" tIns="26904" rIns="53807" bIns="26904">
            <a:spAutoFit/>
          </a:bodyPr>
          <a:lstStyle/>
          <a:p>
            <a:pPr defTabSz="538147" eaLnBrk="1" hangingPunct="1">
              <a:spcBef>
                <a:spcPct val="50000"/>
              </a:spcBef>
            </a:pPr>
            <a:r>
              <a:rPr lang="en-US" sz="4400" baseline="0" dirty="0">
                <a:solidFill>
                  <a:schemeClr val="bg1"/>
                </a:solidFill>
              </a:rPr>
              <a:t>CS5331 Web Security – </a:t>
            </a:r>
            <a:r>
              <a:rPr lang="en-US" sz="4400" baseline="0" dirty="0" err="1">
                <a:solidFill>
                  <a:schemeClr val="bg1"/>
                </a:solidFill>
              </a:rPr>
              <a:t>ReDOS</a:t>
            </a:r>
            <a:endParaRPr lang="en-US" sz="4400" baseline="0" dirty="0">
              <a:solidFill>
                <a:schemeClr val="bg1"/>
              </a:solidFill>
            </a:endParaRPr>
          </a:p>
        </p:txBody>
      </p:sp>
      <p:sp>
        <p:nvSpPr>
          <p:cNvPr id="2103" name="Text Box 55"/>
          <p:cNvSpPr txBox="1">
            <a:spLocks noChangeArrowheads="1"/>
          </p:cNvSpPr>
          <p:nvPr/>
        </p:nvSpPr>
        <p:spPr bwMode="auto">
          <a:xfrm>
            <a:off x="21497504" y="16332994"/>
            <a:ext cx="8409781" cy="4800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84022" indent="-284022"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Conclusion and Future Work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GB" altLang="zh-CN" sz="23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212" name="Text Box 164"/>
          <p:cNvSpPr txBox="1">
            <a:spLocks noChangeArrowheads="1"/>
          </p:cNvSpPr>
          <p:nvPr/>
        </p:nvSpPr>
        <p:spPr bwMode="auto">
          <a:xfrm>
            <a:off x="6287100" y="1237754"/>
            <a:ext cx="22054870" cy="113459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53773" tIns="26885" rIns="53773" bIns="26885">
            <a:spAutoFit/>
          </a:bodyPr>
          <a:lstStyle/>
          <a:p>
            <a:pPr defTabSz="538147">
              <a:lnSpc>
                <a:spcPct val="70000"/>
              </a:lnSpc>
              <a:spcBef>
                <a:spcPct val="50000"/>
              </a:spcBef>
            </a:pP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Group Members – Xiao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Yikai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Zhang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Xinyue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Huang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Kun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Miao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Anbang</a:t>
            </a:r>
            <a:endParaRPr lang="en-US" altLang="zh-CN" sz="3600" baseline="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宋体" pitchFamily="2" charset="-122"/>
            </a:endParaRPr>
          </a:p>
          <a:p>
            <a:pPr defTabSz="538147">
              <a:lnSpc>
                <a:spcPct val="70000"/>
              </a:lnSpc>
              <a:spcBef>
                <a:spcPct val="50000"/>
              </a:spcBef>
            </a:pP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School of Computing, National University of Singapore</a:t>
            </a:r>
          </a:p>
        </p:txBody>
      </p:sp>
      <p:sp>
        <p:nvSpPr>
          <p:cNvPr id="2330" name="Text Box 282"/>
          <p:cNvSpPr txBox="1">
            <a:spLocks noChangeArrowheads="1"/>
          </p:cNvSpPr>
          <p:nvPr/>
        </p:nvSpPr>
        <p:spPr bwMode="auto">
          <a:xfrm>
            <a:off x="354806" y="8331994"/>
            <a:ext cx="9566126" cy="3581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30635" indent="-230635" algn="just" defTabSz="538147">
              <a:spcBef>
                <a:spcPct val="50000"/>
              </a:spcBef>
            </a:pP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Objective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Our project aims to identify the logic of Regex checking and its vulnerability of being attacked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Demonstrate how attackers can attack on vulnerable servers and occupy the resources of target machines.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Figure out and verify solution to this </a:t>
            </a:r>
            <a:r>
              <a:rPr lang="en-US" sz="2300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attack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307512" lvl="2" algn="just" defTabSz="538147">
              <a:spcBef>
                <a:spcPct val="50000"/>
              </a:spcBef>
            </a:pP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</a:p>
          <a:p>
            <a:pPr marL="576586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422" name="Text Box 374"/>
          <p:cNvSpPr txBox="1">
            <a:spLocks noChangeArrowheads="1"/>
          </p:cNvSpPr>
          <p:nvPr/>
        </p:nvSpPr>
        <p:spPr bwMode="auto">
          <a:xfrm>
            <a:off x="21497505" y="11456194"/>
            <a:ext cx="8409781" cy="4724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69074" indent="-269074"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…</a:t>
            </a:r>
            <a:endParaRPr lang="en-GB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570" name="Text Box 522"/>
          <p:cNvSpPr txBox="1">
            <a:spLocks noChangeArrowheads="1"/>
          </p:cNvSpPr>
          <p:nvPr/>
        </p:nvSpPr>
        <p:spPr bwMode="auto">
          <a:xfrm>
            <a:off x="10459666" y="3416201"/>
            <a:ext cx="11002540" cy="7069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44811" tIns="22404" rIns="44811" bIns="22404">
            <a:spAutoFit/>
          </a:bodyPr>
          <a:lstStyle/>
          <a:p>
            <a:pPr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Regex Logic &amp; Attack Logic</a:t>
            </a:r>
            <a:endParaRPr lang="en-GB" sz="3000" b="1" baseline="0" dirty="0">
              <a:solidFill>
                <a:srgbClr val="006699"/>
              </a:solidFill>
              <a:latin typeface="Arial" charset="0"/>
            </a:endParaRPr>
          </a:p>
          <a:p>
            <a:pPr defTabSz="538147">
              <a:spcBef>
                <a:spcPct val="50000"/>
              </a:spcBef>
            </a:pPr>
            <a:endParaRPr lang="en-US" dirty="0"/>
          </a:p>
        </p:txBody>
      </p:sp>
      <p:sp>
        <p:nvSpPr>
          <p:cNvPr id="2589" name="Text Box 541"/>
          <p:cNvSpPr txBox="1">
            <a:spLocks noChangeArrowheads="1"/>
          </p:cNvSpPr>
          <p:nvPr/>
        </p:nvSpPr>
        <p:spPr bwMode="auto">
          <a:xfrm>
            <a:off x="10301982" y="11608594"/>
            <a:ext cx="10722471" cy="9372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76548" indent="-276548" algn="just" defTabSz="60007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Result</a:t>
            </a:r>
          </a:p>
          <a:p>
            <a:pPr marL="342900" lvl="1" indent="-342900" algn="just" defTabSz="600077">
              <a:spcBef>
                <a:spcPct val="50000"/>
              </a:spcBef>
              <a:buClr>
                <a:srgbClr val="FF6600"/>
              </a:buClr>
              <a:buFont typeface="Wingdings" charset="2"/>
              <a:buChar char="§"/>
            </a:pPr>
            <a:endParaRPr lang="en-GB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  <a:p>
            <a:pPr marL="276548" indent="-276548" algn="just" defTabSz="60007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891573" lvl="2" indent="-276548" algn="just" defTabSz="60007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590" name="AutoShape 542"/>
          <p:cNvSpPr>
            <a:spLocks noChangeArrowheads="1"/>
          </p:cNvSpPr>
          <p:nvPr/>
        </p:nvSpPr>
        <p:spPr bwMode="auto">
          <a:xfrm>
            <a:off x="10091738" y="11456194"/>
            <a:ext cx="11142960" cy="9677400"/>
          </a:xfrm>
          <a:prstGeom prst="roundRect">
            <a:avLst>
              <a:gd name="adj" fmla="val 3856"/>
            </a:avLst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lIns="44811" tIns="22404" rIns="44811" bIns="22404" anchor="ctr"/>
          <a:lstStyle/>
          <a:p>
            <a:pPr defTabSz="538147"/>
            <a:endParaRPr lang="en-US" dirty="0"/>
          </a:p>
        </p:txBody>
      </p:sp>
      <p:sp>
        <p:nvSpPr>
          <p:cNvPr id="148" name="Text Box 26"/>
          <p:cNvSpPr txBox="1">
            <a:spLocks noChangeArrowheads="1"/>
          </p:cNvSpPr>
          <p:nvPr/>
        </p:nvSpPr>
        <p:spPr bwMode="auto">
          <a:xfrm>
            <a:off x="315367" y="3317179"/>
            <a:ext cx="9566126" cy="478621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lIns="268860" tIns="161316" rIns="268860" bIns="268860"/>
          <a:lstStyle/>
          <a:p>
            <a:pPr marL="269074" indent="-269074"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Introduction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="1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:</a:t>
            </a: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.</a:t>
            </a:r>
          </a:p>
        </p:txBody>
      </p:sp>
      <p:pic>
        <p:nvPicPr>
          <p:cNvPr id="1028" name="Picture 4" descr="C:\Users\xdong\Desktop\NUS logo - Against Orange Background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-49510"/>
            <a:ext cx="5540128" cy="3168650"/>
          </a:xfrm>
          <a:prstGeom prst="rect">
            <a:avLst/>
          </a:prstGeom>
          <a:noFill/>
        </p:spPr>
      </p:pic>
      <p:sp>
        <p:nvSpPr>
          <p:cNvPr id="23" name="Text Box 282"/>
          <p:cNvSpPr txBox="1">
            <a:spLocks noChangeArrowheads="1"/>
          </p:cNvSpPr>
          <p:nvPr/>
        </p:nvSpPr>
        <p:spPr bwMode="auto">
          <a:xfrm>
            <a:off x="313680" y="12141994"/>
            <a:ext cx="9566126" cy="899159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30635" indent="-230635" algn="just" defTabSz="538147">
              <a:spcBef>
                <a:spcPct val="50000"/>
              </a:spcBef>
            </a:pPr>
            <a:r>
              <a:rPr lang="en-AU" altLang="zh-CN" sz="3000" b="1" baseline="0" dirty="0" err="1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Attack Experiment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307512" lvl="2" algn="just" defTabSz="538147">
              <a:spcBef>
                <a:spcPct val="50000"/>
              </a:spcBef>
            </a:pP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</a:p>
          <a:p>
            <a:pPr marL="576586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8772DD-82B8-7242-B105-82FDF1B12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9884" y="7901489"/>
            <a:ext cx="9602103" cy="3038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02A83A-638D-7649-92BD-7DC78C6799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6414" y="3447951"/>
            <a:ext cx="4132882" cy="76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BF3679-279F-1544-ACF7-DAC57E83B7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66599" y="4060354"/>
            <a:ext cx="8715127" cy="3533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DF0A39-9BC8-494A-ABA8-CB8161C453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847054" y="5952012"/>
            <a:ext cx="3363722" cy="27168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99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chemeClr val="tx1"/>
          </a:outerShdw>
        </a:effectLst>
      </a:spPr>
      <a:bodyPr vert="horz" wrap="none" lIns="66623" tIns="33310" rIns="66623" bIns="33310" numCol="1" anchor="ctr" anchorCtr="0" compatLnSpc="1">
        <a:prstTxWarp prst="textNoShape">
          <a:avLst/>
        </a:prstTxWarp>
      </a:bodyPr>
      <a:lstStyle>
        <a:defPPr marL="0" marR="0" indent="0" algn="ctr" defTabSz="8001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99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chemeClr val="tx1"/>
          </a:outerShdw>
        </a:effectLst>
      </a:spPr>
      <a:bodyPr vert="horz" wrap="none" lIns="66623" tIns="33310" rIns="66623" bIns="33310" numCol="1" anchor="ctr" anchorCtr="0" compatLnSpc="1">
        <a:prstTxWarp prst="textNoShape">
          <a:avLst/>
        </a:prstTxWarp>
      </a:bodyPr>
      <a:lstStyle>
        <a:defPPr marL="0" marR="0" indent="0" algn="ctr" defTabSz="8001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17212</TotalTime>
  <Words>89</Words>
  <Application>Microsoft Macintosh PowerPoint</Application>
  <PresentationFormat>Custom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Times</vt:lpstr>
      <vt:lpstr>Wingdings</vt:lpstr>
      <vt:lpstr>Blank</vt:lpstr>
      <vt:lpstr>PowerPoint Presentation</vt:lpstr>
    </vt:vector>
  </TitlesOfParts>
  <Company>HSC Communications Production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Poster Template</dc:title>
  <dc:creator>HSC Communications Production</dc:creator>
  <cp:lastModifiedBy>1</cp:lastModifiedBy>
  <cp:revision>686</cp:revision>
  <cp:lastPrinted>2004-01-30T19:50:21Z</cp:lastPrinted>
  <dcterms:created xsi:type="dcterms:W3CDTF">2011-07-26T10:49:18Z</dcterms:created>
  <dcterms:modified xsi:type="dcterms:W3CDTF">2020-04-12T06:41:17Z</dcterms:modified>
</cp:coreProperties>
</file>